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29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29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210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2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457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686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3831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5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57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79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29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77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02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69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31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252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AFB0-7850-45C9-B968-831DB3CD219F}" type="datetimeFigureOut">
              <a:rPr lang="nl-NL" smtClean="0"/>
              <a:t>7-9-2015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E57699-2A57-4D68-BB1C-3A3C4B7989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70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7.4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vervoert je verteringsstelsel voedsel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58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Dunne darm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Vervoer van voedselbrij door peristaltische bewegingen. </a:t>
            </a:r>
          </a:p>
          <a:p>
            <a:r>
              <a:rPr lang="nl-NL" dirty="0" smtClean="0"/>
              <a:t>Vertering van koolhydraten, eiwitten en vetten.</a:t>
            </a:r>
          </a:p>
          <a:p>
            <a:r>
              <a:rPr lang="nl-NL" dirty="0" smtClean="0"/>
              <a:t>Opname voedingsstoffen (eiwitten, koolhydraten en vetten).</a:t>
            </a:r>
          </a:p>
          <a:p>
            <a:r>
              <a:rPr lang="nl-NL" dirty="0" smtClean="0"/>
              <a:t>Heel groot oppervlak.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172" y="2261783"/>
            <a:ext cx="3044293" cy="400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Dikke darm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Vervoer door peristaltische bewegingen</a:t>
            </a:r>
          </a:p>
          <a:p>
            <a:r>
              <a:rPr lang="nl-NL" dirty="0" smtClean="0"/>
              <a:t>Opname water, mineralen en vitamines. </a:t>
            </a:r>
          </a:p>
          <a:p>
            <a:r>
              <a:rPr lang="nl-NL" dirty="0" smtClean="0"/>
              <a:t>Groot oppervlak </a:t>
            </a:r>
          </a:p>
          <a:p>
            <a:r>
              <a:rPr lang="nl-NL" dirty="0" smtClean="0"/>
              <a:t>Blinde darm: Vertering van plantenresten door bacteriën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012" y="2886453"/>
            <a:ext cx="3385098" cy="338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Endeldarm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Opslag ontlasting</a:t>
            </a:r>
          </a:p>
          <a:p>
            <a:r>
              <a:rPr lang="nl-NL" dirty="0" smtClean="0"/>
              <a:t>Afgesloten met kringspier (anus)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872" y="3159944"/>
            <a:ext cx="3228546" cy="263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1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Vertering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klein maken van voedingsstoffen, zodat ze in het bloed kunnen worden opgenomen. </a:t>
            </a:r>
          </a:p>
          <a:p>
            <a:r>
              <a:rPr lang="nl-NL" dirty="0" smtClean="0"/>
              <a:t>Dit gebeurt door verteringssappen</a:t>
            </a:r>
          </a:p>
          <a:p>
            <a:r>
              <a:rPr lang="nl-NL" dirty="0" smtClean="0"/>
              <a:t>Water, mineralen en vitamines zijn klein genoeg om opgenomen te 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37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Enzymen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Knippen grote stoffen in kleine stukjes</a:t>
            </a:r>
          </a:p>
          <a:p>
            <a:r>
              <a:rPr lang="nl-NL" dirty="0" smtClean="0"/>
              <a:t>Zijn specifiek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468" y="3843770"/>
            <a:ext cx="40005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00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55 tot en met 61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68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vandaag?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paragraaf 7.4</a:t>
            </a:r>
          </a:p>
          <a:p>
            <a:r>
              <a:rPr lang="nl-NL" dirty="0" smtClean="0"/>
              <a:t>Maken paragraaf 7.4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04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Verteringsstelsel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Weg die het voedsel aflegt:</a:t>
            </a:r>
          </a:p>
          <a:p>
            <a:pPr lvl="2"/>
            <a:r>
              <a:rPr lang="nl-NL" dirty="0" smtClean="0"/>
              <a:t>Mond</a:t>
            </a:r>
          </a:p>
          <a:p>
            <a:pPr lvl="2"/>
            <a:r>
              <a:rPr lang="nl-NL" dirty="0" smtClean="0"/>
              <a:t>Keel</a:t>
            </a:r>
          </a:p>
          <a:p>
            <a:pPr lvl="2"/>
            <a:r>
              <a:rPr lang="nl-NL" dirty="0" smtClean="0"/>
              <a:t>Slokdarm</a:t>
            </a:r>
          </a:p>
          <a:p>
            <a:pPr lvl="2"/>
            <a:r>
              <a:rPr lang="nl-NL" dirty="0" smtClean="0"/>
              <a:t>Maag</a:t>
            </a:r>
          </a:p>
          <a:p>
            <a:pPr lvl="2"/>
            <a:r>
              <a:rPr lang="nl-NL" dirty="0" smtClean="0"/>
              <a:t>12-vingerige darm (hier mondt de galblaas en alvleesklier in uit)</a:t>
            </a:r>
          </a:p>
          <a:p>
            <a:pPr lvl="2"/>
            <a:r>
              <a:rPr lang="nl-NL" dirty="0" smtClean="0"/>
              <a:t>Dunne darm</a:t>
            </a:r>
          </a:p>
          <a:p>
            <a:pPr lvl="2"/>
            <a:r>
              <a:rPr lang="nl-NL" dirty="0" smtClean="0"/>
              <a:t>Dikke darm</a:t>
            </a:r>
          </a:p>
          <a:p>
            <a:pPr lvl="2"/>
            <a:r>
              <a:rPr lang="nl-NL" dirty="0" smtClean="0"/>
              <a:t>Endeldarm </a:t>
            </a:r>
          </a:p>
        </p:txBody>
      </p:sp>
    </p:spTree>
    <p:extLst>
      <p:ext uri="{BB962C8B-B14F-4D97-AF65-F5344CB8AC3E}">
        <p14:creationId xmlns:p14="http://schemas.microsoft.com/office/powerpoint/2010/main" val="3460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Mond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Mechanische vertering door tanden</a:t>
            </a:r>
          </a:p>
          <a:p>
            <a:r>
              <a:rPr lang="nl-NL" dirty="0" smtClean="0"/>
              <a:t>Chemische vertering door speeksel (vertering zetmeel)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807" y="3080934"/>
            <a:ext cx="5535195" cy="395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Huig </a:t>
            </a:r>
            <a:r>
              <a:rPr lang="nl-NL" dirty="0" smtClean="0">
                <a:sym typeface="Wingdings" panose="05000000000000000000" pitchFamily="2" charset="2"/>
              </a:rPr>
              <a:t> gaat dicht bij slikken zodat er geen voedsel in de neus komt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Strottenklepje  gaat dicht bij slikken zodat er geen voedsel in de luchtpijp komt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153" y="3023035"/>
            <a:ext cx="4982441" cy="355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Peristaltische bewegingen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Zorgen voor het vervoer van het eten door het spijsverteringsstelsel</a:t>
            </a:r>
          </a:p>
          <a:p>
            <a:r>
              <a:rPr lang="nl-NL" dirty="0" smtClean="0"/>
              <a:t>Gebeurt door lengte spieren en kringspieren</a:t>
            </a:r>
          </a:p>
          <a:p>
            <a:r>
              <a:rPr lang="nl-NL" dirty="0" smtClean="0"/>
              <a:t>Zorgen voor het uitrekken en samentrekken van de organen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921" y="3343275"/>
            <a:ext cx="52768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Slokdarm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Peristaltische bewegingen </a:t>
            </a:r>
          </a:p>
          <a:p>
            <a:r>
              <a:rPr lang="nl-NL" dirty="0" smtClean="0"/>
              <a:t>Vervoer eten naar de maag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104" y="3079605"/>
            <a:ext cx="21717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Maagzuur doodt bacteriën</a:t>
            </a:r>
          </a:p>
          <a:p>
            <a:r>
              <a:rPr lang="nl-NL" dirty="0" smtClean="0"/>
              <a:t>Maagsappen zorgen voor vertering van eiwitten</a:t>
            </a:r>
          </a:p>
          <a:p>
            <a:r>
              <a:rPr lang="nl-NL" dirty="0" smtClean="0"/>
              <a:t>Peristaltische bewegingen voor het kneden van voedsel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840" y="3462324"/>
            <a:ext cx="3522162" cy="33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8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12-vingerige darm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8923866" cy="3880773"/>
          </a:xfrm>
        </p:spPr>
        <p:txBody>
          <a:bodyPr/>
          <a:lstStyle/>
          <a:p>
            <a:r>
              <a:rPr lang="nl-NL" dirty="0" smtClean="0"/>
              <a:t>De gang van de alvleesklier mondt erin uit. </a:t>
            </a:r>
          </a:p>
          <a:p>
            <a:r>
              <a:rPr lang="nl-NL" dirty="0" smtClean="0"/>
              <a:t>Alvleessappen worden toegevoegd aan de voedselbrij en verteren eiwitten en koolhydraten.</a:t>
            </a:r>
          </a:p>
          <a:p>
            <a:r>
              <a:rPr lang="nl-NL" dirty="0" smtClean="0"/>
              <a:t>De galgang mondt hier in uit. </a:t>
            </a:r>
          </a:p>
          <a:p>
            <a:r>
              <a:rPr lang="nl-NL" dirty="0" smtClean="0"/>
              <a:t>Gal wordt toegevoegd aan de voedselbrij. Gal emulgeert vetten. (afwasmiddel)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359971"/>
            <a:ext cx="3502703" cy="216973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536" y="4095977"/>
            <a:ext cx="4364613" cy="243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4301</TotalTime>
  <Words>295</Words>
  <Application>Microsoft Office PowerPoint</Application>
  <PresentationFormat>Breedbeeld</PresentationFormat>
  <Paragraphs>59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Facet</vt:lpstr>
      <vt:lpstr>Paragraaf 7.4</vt:lpstr>
      <vt:lpstr>Wat gaan we doen vandaag? </vt:lpstr>
      <vt:lpstr>Verteringsstelsel</vt:lpstr>
      <vt:lpstr>Mond </vt:lpstr>
      <vt:lpstr>Keel </vt:lpstr>
      <vt:lpstr>Peristaltische bewegingen </vt:lpstr>
      <vt:lpstr>Slokdarm </vt:lpstr>
      <vt:lpstr>Maag </vt:lpstr>
      <vt:lpstr>12-vingerige darm </vt:lpstr>
      <vt:lpstr>Dunne darm</vt:lpstr>
      <vt:lpstr>Dikke darm </vt:lpstr>
      <vt:lpstr>Endeldarm </vt:lpstr>
      <vt:lpstr>Vertering </vt:lpstr>
      <vt:lpstr>Enzymen</vt:lpstr>
      <vt:lpstr>Huiswerk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</dc:title>
  <dc:creator>marloes kemna</dc:creator>
  <cp:lastModifiedBy>marloes kemna</cp:lastModifiedBy>
  <cp:revision>7</cp:revision>
  <dcterms:created xsi:type="dcterms:W3CDTF">2015-09-07T06:55:05Z</dcterms:created>
  <dcterms:modified xsi:type="dcterms:W3CDTF">2015-09-10T06:36:11Z</dcterms:modified>
</cp:coreProperties>
</file>